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58" r:id="rId4"/>
    <p:sldId id="259" r:id="rId5"/>
    <p:sldId id="294" r:id="rId6"/>
    <p:sldId id="293" r:id="rId7"/>
    <p:sldId id="295" r:id="rId8"/>
    <p:sldId id="298" r:id="rId9"/>
    <p:sldId id="264" r:id="rId10"/>
    <p:sldId id="297" r:id="rId11"/>
    <p:sldId id="278" r:id="rId12"/>
    <p:sldId id="296" r:id="rId13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5"/>
    </p:embeddedFont>
    <p:embeddedFont>
      <p:font typeface="Kulim Park" panose="020B0604020202020204" charset="0"/>
      <p:regular r:id="rId16"/>
      <p:bold r:id="rId17"/>
      <p:italic r:id="rId18"/>
      <p:boldItalic r:id="rId19"/>
    </p:embeddedFont>
    <p:embeddedFont>
      <p:font typeface="Kulim Park Light" panose="020B0604020202020204" charset="0"/>
      <p:regular r:id="rId20"/>
      <p:bold r:id="rId21"/>
      <p:italic r:id="rId22"/>
      <p:boldItalic r:id="rId23"/>
    </p:embeddedFont>
    <p:embeddedFont>
      <p:font typeface="Tw Cen MT" panose="020B06020201040206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F6F"/>
    <a:srgbClr val="006A6B"/>
    <a:srgbClr val="00B2C2"/>
    <a:srgbClr val="00B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9232C-5F20-436E-AADD-6DFC49EF0D26}" v="2" dt="2023-11-15T13:51:23.602"/>
  </p1510:revLst>
</p1510:revInfo>
</file>

<file path=ppt/tableStyles.xml><?xml version="1.0" encoding="utf-8"?>
<a:tblStyleLst xmlns:a="http://schemas.openxmlformats.org/drawingml/2006/main" def="{A6471979-4F55-4329-A02F-D7CC4A76CC44}">
  <a:tblStyle styleId="{A6471979-4F55-4329-A02F-D7CC4A76CC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350D49-ADD6-414F-94D5-E7D26D3637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57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Chiquiza" userId="29e6035e-2e49-4fe5-a0fb-a2372be62baa" providerId="ADAL" clId="{8229232C-5F20-436E-AADD-6DFC49EF0D26}"/>
    <pc:docChg chg="modSld">
      <pc:chgData name="Fernando Chiquiza" userId="29e6035e-2e49-4fe5-a0fb-a2372be62baa" providerId="ADAL" clId="{8229232C-5F20-436E-AADD-6DFC49EF0D26}" dt="2023-11-15T13:51:30.895" v="20" actId="1076"/>
      <pc:docMkLst>
        <pc:docMk/>
      </pc:docMkLst>
      <pc:sldChg chg="addSp modSp mod">
        <pc:chgData name="Fernando Chiquiza" userId="29e6035e-2e49-4fe5-a0fb-a2372be62baa" providerId="ADAL" clId="{8229232C-5F20-436E-AADD-6DFC49EF0D26}" dt="2023-11-15T13:51:30.895" v="20" actId="1076"/>
        <pc:sldMkLst>
          <pc:docMk/>
          <pc:sldMk cId="2505825178" sldId="263"/>
        </pc:sldMkLst>
        <pc:picChg chg="mod">
          <ac:chgData name="Fernando Chiquiza" userId="29e6035e-2e49-4fe5-a0fb-a2372be62baa" providerId="ADAL" clId="{8229232C-5F20-436E-AADD-6DFC49EF0D26}" dt="2023-11-15T13:51:21.606" v="14" actId="1076"/>
          <ac:picMkLst>
            <pc:docMk/>
            <pc:sldMk cId="2505825178" sldId="263"/>
            <ac:picMk id="3" creationId="{58F806B1-EB9A-37EC-3E5D-F2AEF14AB20D}"/>
          </ac:picMkLst>
        </pc:picChg>
        <pc:picChg chg="mod">
          <ac:chgData name="Fernando Chiquiza" userId="29e6035e-2e49-4fe5-a0fb-a2372be62baa" providerId="ADAL" clId="{8229232C-5F20-436E-AADD-6DFC49EF0D26}" dt="2023-11-15T13:51:25.191" v="16" actId="1076"/>
          <ac:picMkLst>
            <pc:docMk/>
            <pc:sldMk cId="2505825178" sldId="263"/>
            <ac:picMk id="4" creationId="{31AB85F4-D768-BC74-2244-9110654C8A62}"/>
          </ac:picMkLst>
        </pc:picChg>
        <pc:picChg chg="add mod">
          <ac:chgData name="Fernando Chiquiza" userId="29e6035e-2e49-4fe5-a0fb-a2372be62baa" providerId="ADAL" clId="{8229232C-5F20-436E-AADD-6DFC49EF0D26}" dt="2023-11-15T13:51:30.895" v="20" actId="1076"/>
          <ac:picMkLst>
            <pc:docMk/>
            <pc:sldMk cId="2505825178" sldId="263"/>
            <ac:picMk id="5" creationId="{5AD8828F-7F54-6A2A-16C8-49E3A0FCA7D4}"/>
          </ac:picMkLst>
        </pc:picChg>
        <pc:picChg chg="mod">
          <ac:chgData name="Fernando Chiquiza" userId="29e6035e-2e49-4fe5-a0fb-a2372be62baa" providerId="ADAL" clId="{8229232C-5F20-436E-AADD-6DFC49EF0D26}" dt="2023-11-15T13:51:29.704" v="19" actId="1076"/>
          <ac:picMkLst>
            <pc:docMk/>
            <pc:sldMk cId="2505825178" sldId="263"/>
            <ac:picMk id="6" creationId="{CDCD08F3-9155-A91A-E29F-D083716A4087}"/>
          </ac:picMkLst>
        </pc:picChg>
        <pc:picChg chg="mod">
          <ac:chgData name="Fernando Chiquiza" userId="29e6035e-2e49-4fe5-a0fb-a2372be62baa" providerId="ADAL" clId="{8229232C-5F20-436E-AADD-6DFC49EF0D26}" dt="2023-11-15T13:51:09.647" v="7" actId="1076"/>
          <ac:picMkLst>
            <pc:docMk/>
            <pc:sldMk cId="2505825178" sldId="263"/>
            <ac:picMk id="8" creationId="{5AA47A8F-9334-2290-8DE8-E12E572A8320}"/>
          </ac:picMkLst>
        </pc:picChg>
        <pc:picChg chg="mod">
          <ac:chgData name="Fernando Chiquiza" userId="29e6035e-2e49-4fe5-a0fb-a2372be62baa" providerId="ADAL" clId="{8229232C-5F20-436E-AADD-6DFC49EF0D26}" dt="2023-11-15T13:51:10.897" v="8" actId="1076"/>
          <ac:picMkLst>
            <pc:docMk/>
            <pc:sldMk cId="2505825178" sldId="263"/>
            <ac:picMk id="11" creationId="{5FFCE7DF-1B68-ABC3-77F3-58C43CF6F6B8}"/>
          </ac:picMkLst>
        </pc:picChg>
        <pc:picChg chg="mod">
          <ac:chgData name="Fernando Chiquiza" userId="29e6035e-2e49-4fe5-a0fb-a2372be62baa" providerId="ADAL" clId="{8229232C-5F20-436E-AADD-6DFC49EF0D26}" dt="2023-11-15T13:51:23.602" v="15" actId="1076"/>
          <ac:picMkLst>
            <pc:docMk/>
            <pc:sldMk cId="2505825178" sldId="263"/>
            <ac:picMk id="1026" creationId="{12A9681E-0626-C829-D571-57AB7D0D4732}"/>
          </ac:picMkLst>
        </pc:picChg>
      </pc:sldChg>
    </pc:docChg>
  </pc:docChgLst>
  <pc:docChgLst>
    <pc:chgData name="Fernando Chiquiza" userId="a33df59c-1246-471d-a4d4-cf2399fb6ab9" providerId="ADAL" clId="{C1EF3C1F-B006-462B-910F-75E16475D845}"/>
    <pc:docChg chg="custSel modSld">
      <pc:chgData name="Fernando Chiquiza" userId="a33df59c-1246-471d-a4d4-cf2399fb6ab9" providerId="ADAL" clId="{C1EF3C1F-B006-462B-910F-75E16475D845}" dt="2021-09-04T12:54:54.533" v="1" actId="478"/>
      <pc:docMkLst>
        <pc:docMk/>
      </pc:docMkLst>
      <pc:sldChg chg="addSp delSp mod">
        <pc:chgData name="Fernando Chiquiza" userId="a33df59c-1246-471d-a4d4-cf2399fb6ab9" providerId="ADAL" clId="{C1EF3C1F-B006-462B-910F-75E16475D845}" dt="2021-09-04T12:54:54.533" v="1" actId="478"/>
        <pc:sldMkLst>
          <pc:docMk/>
          <pc:sldMk cId="0" sldId="256"/>
        </pc:sldMkLst>
        <pc:spChg chg="add del">
          <ac:chgData name="Fernando Chiquiza" userId="a33df59c-1246-471d-a4d4-cf2399fb6ab9" providerId="ADAL" clId="{C1EF3C1F-B006-462B-910F-75E16475D845}" dt="2021-09-04T12:54:54.533" v="1" actId="478"/>
          <ac:spMkLst>
            <pc:docMk/>
            <pc:sldMk cId="0" sldId="256"/>
            <ac:spMk id="5" creationId="{7BEF502C-9423-423B-8500-20D53998A1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DFEB364C-88A9-5282-3E9A-A38FD991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>
            <a:extLst>
              <a:ext uri="{FF2B5EF4-FFF2-40B4-BE49-F238E27FC236}">
                <a16:creationId xmlns:a16="http://schemas.microsoft.com/office/drawing/2014/main" id="{83AF4AA7-037B-5033-4CD7-AB9474DF9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>
            <a:extLst>
              <a:ext uri="{FF2B5EF4-FFF2-40B4-BE49-F238E27FC236}">
                <a16:creationId xmlns:a16="http://schemas.microsoft.com/office/drawing/2014/main" id="{5F1D269E-7132-123B-8CCA-34FBF52A3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96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09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22055B54-EE44-DDCA-EBF8-74E86EC1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>
            <a:extLst>
              <a:ext uri="{FF2B5EF4-FFF2-40B4-BE49-F238E27FC236}">
                <a16:creationId xmlns:a16="http://schemas.microsoft.com/office/drawing/2014/main" id="{DCF1CEE9-D103-1BE5-281F-B8501CFFF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>
            <a:extLst>
              <a:ext uri="{FF2B5EF4-FFF2-40B4-BE49-F238E27FC236}">
                <a16:creationId xmlns:a16="http://schemas.microsoft.com/office/drawing/2014/main" id="{7ED47833-6DCA-454E-2A47-305695386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71E6515-162E-813F-0271-C13419DC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>
            <a:extLst>
              <a:ext uri="{FF2B5EF4-FFF2-40B4-BE49-F238E27FC236}">
                <a16:creationId xmlns:a16="http://schemas.microsoft.com/office/drawing/2014/main" id="{AA288D9B-27EF-6010-E0AF-F26BF5B9E7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>
            <a:extLst>
              <a:ext uri="{FF2B5EF4-FFF2-40B4-BE49-F238E27FC236}">
                <a16:creationId xmlns:a16="http://schemas.microsoft.com/office/drawing/2014/main" id="{1EAC1F03-FD5E-1E64-1799-BBBA4595B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155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6E94F55-56A6-DD06-9888-BDD57E21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>
            <a:extLst>
              <a:ext uri="{FF2B5EF4-FFF2-40B4-BE49-F238E27FC236}">
                <a16:creationId xmlns:a16="http://schemas.microsoft.com/office/drawing/2014/main" id="{4263AFA8-6927-9C7E-32A0-93C818F2FD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>
            <a:extLst>
              <a:ext uri="{FF2B5EF4-FFF2-40B4-BE49-F238E27FC236}">
                <a16:creationId xmlns:a16="http://schemas.microsoft.com/office/drawing/2014/main" id="{BB6EAF92-89A4-33AF-1FC4-9FC74BF7D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485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12D16254-CF72-650E-12C7-A943B16B3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>
            <a:extLst>
              <a:ext uri="{FF2B5EF4-FFF2-40B4-BE49-F238E27FC236}">
                <a16:creationId xmlns:a16="http://schemas.microsoft.com/office/drawing/2014/main" id="{E51FBE48-4419-C104-A2A7-DAA13BD07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>
            <a:extLst>
              <a:ext uri="{FF2B5EF4-FFF2-40B4-BE49-F238E27FC236}">
                <a16:creationId xmlns:a16="http://schemas.microsoft.com/office/drawing/2014/main" id="{EE26E40F-0103-91F5-0600-3832A3ACA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16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E03E8CB-865C-F078-12C7-FBA6C05CB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D5BA27-978A-1213-E604-6AC1117516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2509" y="1499944"/>
            <a:ext cx="2121381" cy="21436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8" y="-15"/>
            <a:ext cx="8946259" cy="5142022"/>
            <a:chOff x="-8" y="-15"/>
            <a:chExt cx="8946259" cy="5142022"/>
          </a:xfrm>
        </p:grpSpPr>
        <p:sp>
          <p:nvSpPr>
            <p:cNvPr id="20" name="Google Shape;20;p3"/>
            <p:cNvSpPr/>
            <p:nvPr/>
          </p:nvSpPr>
          <p:spPr>
            <a:xfrm>
              <a:off x="-8" y="-15"/>
              <a:ext cx="8946259" cy="5142022"/>
            </a:xfrm>
            <a:custGeom>
              <a:avLst/>
              <a:gdLst/>
              <a:ahLst/>
              <a:cxnLst/>
              <a:rect l="l" t="t" r="r" b="b"/>
              <a:pathLst>
                <a:path w="3976115" h="2285343" extrusionOk="0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8" y="279"/>
              <a:ext cx="8777943" cy="5141725"/>
            </a:xfrm>
            <a:custGeom>
              <a:avLst/>
              <a:gdLst/>
              <a:ahLst/>
              <a:cxnLst/>
              <a:rect l="l" t="t" r="r" b="b"/>
              <a:pathLst>
                <a:path w="3901308" h="2285211" extrusionOk="0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8" y="-15"/>
              <a:ext cx="8089742" cy="5142022"/>
            </a:xfrm>
            <a:custGeom>
              <a:avLst/>
              <a:gdLst/>
              <a:ahLst/>
              <a:cxnLst/>
              <a:rect l="l" t="t" r="r" b="b"/>
              <a:pathLst>
                <a:path w="3595441" h="2285343" extrusionOk="0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" y="-15"/>
              <a:ext cx="7722567" cy="5142022"/>
            </a:xfrm>
            <a:custGeom>
              <a:avLst/>
              <a:gdLst/>
              <a:ahLst/>
              <a:cxnLst/>
              <a:rect l="l" t="t" r="r" b="b"/>
              <a:pathLst>
                <a:path w="3432252" h="2285343" extrusionOk="0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8" y="279"/>
              <a:ext cx="7515353" cy="5141725"/>
            </a:xfrm>
            <a:custGeom>
              <a:avLst/>
              <a:gdLst/>
              <a:ahLst/>
              <a:cxnLst/>
              <a:rect l="l" t="t" r="r" b="b"/>
              <a:pathLst>
                <a:path w="3340157" h="2285211" extrusionOk="0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8" y="-15"/>
              <a:ext cx="6899245" cy="5142022"/>
            </a:xfrm>
            <a:custGeom>
              <a:avLst/>
              <a:gdLst/>
              <a:ahLst/>
              <a:cxnLst/>
              <a:rect l="l" t="t" r="r" b="b"/>
              <a:pathLst>
                <a:path w="3066331" h="2285343" extrusionOk="0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685800" y="2123600"/>
            <a:ext cx="4566300" cy="4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685800" y="2691077"/>
            <a:ext cx="4566300" cy="3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0D9A1AC-8BB2-D6EE-DDCC-0130845F4E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43" name="Google Shape;43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1E343B1-64B4-47FA-D092-5ED3845918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43CE59-C59E-8737-1BC1-1D1308094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1795" y="215633"/>
            <a:ext cx="975093" cy="9853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54" name="Google Shape;54;p6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7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08E68E2-509E-7D7D-D555-997DF3959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3C0310F-0F47-BB91-F500-F33F0C5BAD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2231" y="1345157"/>
            <a:ext cx="2184841" cy="22077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77" name="Google Shape;77;p8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3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DE80203-EB4D-363F-CE65-F07AFFED7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rners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10" name="Google Shape;110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4057083-DE0E-5801-D5DF-300B89E79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119" name="Google Shape;119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8C0D3C7-F911-9913-0C9A-A1E1C52543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05FAE25-B5C3-72B3-773B-0CF8F342C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5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6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ctrTitle"/>
          </p:nvPr>
        </p:nvSpPr>
        <p:spPr>
          <a:xfrm>
            <a:off x="95561" y="0"/>
            <a:ext cx="4224025" cy="383621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TENERIFE</a:t>
            </a:r>
            <a:r>
              <a:rPr lang="en" dirty="0">
                <a:solidFill>
                  <a:srgbClr val="006A6B"/>
                </a:solidFill>
                <a:latin typeface="Tw Cen MT" panose="020B0602020104020603" pitchFamily="34" charset="0"/>
              </a:rPr>
              <a:t>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WINTER</a:t>
            </a:r>
            <a:r>
              <a:rPr lang="en" dirty="0">
                <a:solidFill>
                  <a:srgbClr val="006A6B"/>
                </a:solidFill>
                <a:latin typeface="Tw Cen MT" panose="020B0602020104020603" pitchFamily="34" charset="0"/>
              </a:rPr>
              <a:t>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SESSIONS</a:t>
            </a:r>
            <a:br>
              <a:rPr lang="en" dirty="0">
                <a:solidFill>
                  <a:srgbClr val="006A6B"/>
                </a:solidFill>
              </a:rPr>
            </a:br>
            <a:r>
              <a:rPr lang="en" dirty="0"/>
              <a:t> </a:t>
            </a:r>
            <a:r>
              <a:rPr lang="en" sz="3200" dirty="0">
                <a:solidFill>
                  <a:srgbClr val="00B2C2"/>
                </a:solidFill>
                <a:latin typeface="Arial Rounded MT Bold" panose="020F0704030504030204" pitchFamily="34" charset="0"/>
                <a:cs typeface="Kigelia Arabic Light" panose="020F0502020204030204" pitchFamily="34" charset="0"/>
              </a:rPr>
              <a:t>GuarandingaTECH</a:t>
            </a:r>
            <a:br>
              <a:rPr lang="en" sz="3200" dirty="0">
                <a:solidFill>
                  <a:srgbClr val="00B2C2"/>
                </a:solidFill>
              </a:rPr>
            </a:br>
            <a:r>
              <a:rPr lang="en" sz="3200" dirty="0">
                <a:solidFill>
                  <a:srgbClr val="00B2C2"/>
                </a:solidFill>
                <a:latin typeface="Arial Rounded MT Bold" panose="020F0704030504030204" pitchFamily="34" charset="0"/>
              </a:rPr>
              <a:t>TenerifeDEV</a:t>
            </a:r>
            <a:endParaRPr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A yellow and purple numbers&#10;&#10;Description automatically generated">
            <a:extLst>
              <a:ext uri="{FF2B5EF4-FFF2-40B4-BE49-F238E27FC236}">
                <a16:creationId xmlns:a16="http://schemas.microsoft.com/office/drawing/2014/main" id="{CD8280B7-0B7D-60F4-8E8E-A62BFCD9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92" y="3711743"/>
            <a:ext cx="2143111" cy="1124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301B12DA-080D-1015-DCCD-77AEB0213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>
            <a:extLst>
              <a:ext uri="{FF2B5EF4-FFF2-40B4-BE49-F238E27FC236}">
                <a16:creationId xmlns:a16="http://schemas.microsoft.com/office/drawing/2014/main" id="{21B292E1-B881-19BA-4F1C-0F190866E2C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Demo time!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404" name="Google Shape;404;p36">
            <a:extLst>
              <a:ext uri="{FF2B5EF4-FFF2-40B4-BE49-F238E27FC236}">
                <a16:creationId xmlns:a16="http://schemas.microsoft.com/office/drawing/2014/main" id="{C1FE8604-1585-E390-DF6D-71C655F187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tx1"/>
                </a:solidFill>
                <a:latin typeface="Kulim Park"/>
                <a:sym typeface="Kulim Park"/>
              </a:rPr>
              <a:t>@emimontesdeocaa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05" name="Google Shape;405;p36">
            <a:extLst>
              <a:ext uri="{FF2B5EF4-FFF2-40B4-BE49-F238E27FC236}">
                <a16:creationId xmlns:a16="http://schemas.microsoft.com/office/drawing/2014/main" id="{90E473B4-0719-E5C4-CA9C-A663E4EA5B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591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Thanks!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404" name="Google Shape;404;p36"/>
          <p:cNvSpPr txBox="1">
            <a:spLocks noGrp="1"/>
          </p:cNvSpPr>
          <p:nvPr>
            <p:ph type="body" idx="4294967295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tx1"/>
                </a:solidFill>
                <a:latin typeface="Kulim Park"/>
                <a:sym typeface="Kulim Park"/>
              </a:rPr>
              <a:t>@emimontesdeocaa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05" name="Google Shape;4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4213974" y="1183225"/>
            <a:ext cx="716103" cy="642884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DEA2630B-9E3F-B4D8-2224-AB25E247F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>
            <a:extLst>
              <a:ext uri="{FF2B5EF4-FFF2-40B4-BE49-F238E27FC236}">
                <a16:creationId xmlns:a16="http://schemas.microsoft.com/office/drawing/2014/main" id="{04A24D66-8B69-6044-9BAD-88C4E9296E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15" name="Google Shape;215;p21">
            <a:extLst>
              <a:ext uri="{FF2B5EF4-FFF2-40B4-BE49-F238E27FC236}">
                <a16:creationId xmlns:a16="http://schemas.microsoft.com/office/drawing/2014/main" id="{FD4DF5CC-C13C-D3A5-F97F-D13D940D0FD1}"/>
              </a:ext>
            </a:extLst>
          </p:cNvPr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>
              <a:extLst>
                <a:ext uri="{FF2B5EF4-FFF2-40B4-BE49-F238E27FC236}">
                  <a16:creationId xmlns:a16="http://schemas.microsoft.com/office/drawing/2014/main" id="{D80BA777-6774-8758-E684-E816E82A551B}"/>
                </a:ext>
              </a:extLst>
            </p:cNvPr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>
              <a:extLst>
                <a:ext uri="{FF2B5EF4-FFF2-40B4-BE49-F238E27FC236}">
                  <a16:creationId xmlns:a16="http://schemas.microsoft.com/office/drawing/2014/main" id="{4E21E7F2-C732-4BFD-9395-22EE0C4FBAEC}"/>
                </a:ext>
              </a:extLst>
            </p:cNvPr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#Thanks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8" name="Google Shape;218;p21">
              <a:extLst>
                <a:ext uri="{FF2B5EF4-FFF2-40B4-BE49-F238E27FC236}">
                  <a16:creationId xmlns:a16="http://schemas.microsoft.com/office/drawing/2014/main" id="{AA68E96C-942A-166D-EEBB-CC2CE9C275C0}"/>
                </a:ext>
              </a:extLst>
            </p:cNvPr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>
              <a:extLst>
                <a:ext uri="{FF2B5EF4-FFF2-40B4-BE49-F238E27FC236}">
                  <a16:creationId xmlns:a16="http://schemas.microsoft.com/office/drawing/2014/main" id="{2DAE3F7B-16C9-DF87-B5AD-CDDCBA7C0C65}"/>
                </a:ext>
              </a:extLst>
            </p:cNvPr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Sponsors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5AB48F18-A560-689A-F583-219E0679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8255"/>
            <a:ext cx="5493581" cy="405700"/>
          </a:xfrm>
        </p:spPr>
        <p:txBody>
          <a:bodyPr/>
          <a:lstStyle/>
          <a:p>
            <a:r>
              <a:rPr lang="es-ES" sz="2400" dirty="0">
                <a:latin typeface="Arial Rounded MT Bold" panose="020F0704030504030204" pitchFamily="34" charset="0"/>
              </a:rPr>
              <a:t>NUESTROS PATROCINADORES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6EF0B61-E79A-B874-6CE8-B760CC9E2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3702163" y="1835607"/>
            <a:ext cx="2075111" cy="919162"/>
          </a:xfrm>
          <a:prstGeom prst="rect">
            <a:avLst/>
          </a:prstGeom>
        </p:spPr>
      </p:pic>
      <p:pic>
        <p:nvPicPr>
          <p:cNvPr id="15" name="Imagen 14" descr="Imagen que contiene firmar, parada, estacionado, alimentos&#10;&#10;Descripción generada automáticamente">
            <a:extLst>
              <a:ext uri="{FF2B5EF4-FFF2-40B4-BE49-F238E27FC236}">
                <a16:creationId xmlns:a16="http://schemas.microsoft.com/office/drawing/2014/main" id="{DA8F69A5-DB9E-5CE9-2C42-BF1C4755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9426"/>
            <a:ext cx="2381250" cy="77152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455CE11F-15D9-B6CA-CA25-C17BFC1C4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79" y="1401726"/>
            <a:ext cx="621009" cy="621009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6DCF584-BA53-CECB-74D0-AB0FF0B3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65" y="234303"/>
            <a:ext cx="985792" cy="996122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2E88F231-8A30-2511-19BA-978948DA8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698" y="3898073"/>
            <a:ext cx="2057406" cy="635016"/>
          </a:xfrm>
          <a:prstGeom prst="rect">
            <a:avLst/>
          </a:prstGeom>
        </p:spPr>
      </p:pic>
      <p:sp>
        <p:nvSpPr>
          <p:cNvPr id="24" name="Título 9">
            <a:extLst>
              <a:ext uri="{FF2B5EF4-FFF2-40B4-BE49-F238E27FC236}">
                <a16:creationId xmlns:a16="http://schemas.microsoft.com/office/drawing/2014/main" id="{018FF756-93C3-5252-821C-3E729DF07679}"/>
              </a:ext>
            </a:extLst>
          </p:cNvPr>
          <p:cNvSpPr txBox="1">
            <a:spLocks/>
          </p:cNvSpPr>
          <p:nvPr/>
        </p:nvSpPr>
        <p:spPr>
          <a:xfrm>
            <a:off x="7582852" y="2022735"/>
            <a:ext cx="1795462" cy="50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s-ES" sz="1600" dirty="0">
                <a:solidFill>
                  <a:schemeClr val="bg1"/>
                </a:solidFill>
              </a:rPr>
              <a:t>Web3 Island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</a:rPr>
              <a:t>Makers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asa Salesiana | Salesianos La Cuesta">
            <a:extLst>
              <a:ext uri="{FF2B5EF4-FFF2-40B4-BE49-F238E27FC236}">
                <a16:creationId xmlns:a16="http://schemas.microsoft.com/office/drawing/2014/main" id="{ECA03A10-A9CA-8374-9402-D14BC71D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7" y="3040672"/>
            <a:ext cx="26384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761AC9F-4F41-2EEF-FDF6-73355D94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37" y="2863472"/>
            <a:ext cx="925898" cy="9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9E0E23F9-0263-B081-3B4C-B8FC75FC68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42" y="3612171"/>
            <a:ext cx="2984965" cy="14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6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#Thanks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Sponsors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F694BA27-8969-2E17-8D1B-9B6BE409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8255"/>
            <a:ext cx="5493581" cy="405700"/>
          </a:xfrm>
        </p:spPr>
        <p:txBody>
          <a:bodyPr/>
          <a:lstStyle/>
          <a:p>
            <a:r>
              <a:rPr lang="es-ES" sz="2400" dirty="0">
                <a:latin typeface="Arial Rounded MT Bold" panose="020F0704030504030204" pitchFamily="34" charset="0"/>
              </a:rPr>
              <a:t>NUESTROS PATROCINADORES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C2B845-4764-4B23-4DBD-7D183A5E1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3702163" y="1835607"/>
            <a:ext cx="2075111" cy="919162"/>
          </a:xfrm>
          <a:prstGeom prst="rect">
            <a:avLst/>
          </a:prstGeom>
        </p:spPr>
      </p:pic>
      <p:pic>
        <p:nvPicPr>
          <p:cNvPr id="15" name="Imagen 14" descr="Imagen que contiene firmar, parada, estacionado, alimentos&#10;&#10;Descripción generada automáticamente">
            <a:extLst>
              <a:ext uri="{FF2B5EF4-FFF2-40B4-BE49-F238E27FC236}">
                <a16:creationId xmlns:a16="http://schemas.microsoft.com/office/drawing/2014/main" id="{1DFBE1FC-5A89-32E5-54CE-66E65DB9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9426"/>
            <a:ext cx="2381250" cy="77152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15EC0C5-8F6B-5415-B762-66C092F59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79" y="1401726"/>
            <a:ext cx="621009" cy="621009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42E2D7F-E5E2-7D77-8D90-D77799F86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65" y="234303"/>
            <a:ext cx="985792" cy="996122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9FD69948-A2AB-FFB4-1498-51B963733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698" y="3898073"/>
            <a:ext cx="2057406" cy="635016"/>
          </a:xfrm>
          <a:prstGeom prst="rect">
            <a:avLst/>
          </a:prstGeom>
        </p:spPr>
      </p:pic>
      <p:sp>
        <p:nvSpPr>
          <p:cNvPr id="24" name="Título 9">
            <a:extLst>
              <a:ext uri="{FF2B5EF4-FFF2-40B4-BE49-F238E27FC236}">
                <a16:creationId xmlns:a16="http://schemas.microsoft.com/office/drawing/2014/main" id="{E6D507B6-ED0C-217F-99B7-2BA7A1185BCB}"/>
              </a:ext>
            </a:extLst>
          </p:cNvPr>
          <p:cNvSpPr txBox="1">
            <a:spLocks/>
          </p:cNvSpPr>
          <p:nvPr/>
        </p:nvSpPr>
        <p:spPr>
          <a:xfrm>
            <a:off x="7582852" y="2022735"/>
            <a:ext cx="1795462" cy="50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s-ES" sz="1600" dirty="0">
                <a:solidFill>
                  <a:schemeClr val="bg1"/>
                </a:solidFill>
              </a:rPr>
              <a:t>Web3 Island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</a:rPr>
              <a:t>Makers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asa Salesiana | Salesianos La Cuesta">
            <a:extLst>
              <a:ext uri="{FF2B5EF4-FFF2-40B4-BE49-F238E27FC236}">
                <a16:creationId xmlns:a16="http://schemas.microsoft.com/office/drawing/2014/main" id="{16B9092C-2AEB-98BD-B5A2-4E290F4F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7" y="3040672"/>
            <a:ext cx="26384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2AFFBC6-CE36-B010-FF71-09BB4350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37" y="2863472"/>
            <a:ext cx="925898" cy="9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368EA73A-3F66-8F44-90BE-DAFE81892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42" y="3612171"/>
            <a:ext cx="2984965" cy="14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2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463711" y="1725064"/>
            <a:ext cx="2772300" cy="117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chemeClr val="accent5"/>
                </a:solidFill>
              </a:rPr>
              <a:t>Yo, mi </a:t>
            </a:r>
            <a:r>
              <a:rPr lang="es-ES" sz="4000" dirty="0" err="1">
                <a:solidFill>
                  <a:schemeClr val="accent5"/>
                </a:solidFill>
              </a:rPr>
              <a:t>bot</a:t>
            </a:r>
            <a:r>
              <a:rPr lang="es-ES" sz="4000" dirty="0">
                <a:solidFill>
                  <a:schemeClr val="accent5"/>
                </a:solidFill>
              </a:rPr>
              <a:t>, la IA y los gastos de Navidad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463711" y="3062543"/>
            <a:ext cx="3200400" cy="11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rPr>
              <a:t>Emiliano Montesdeoca</a:t>
            </a:r>
            <a:endParaRPr b="1" dirty="0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Microsoft MVP – Team Lead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@emimontesdeocaa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7DB9E06-83C9-5E00-F6D2-0C8E92918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463711" y="4442690"/>
            <a:ext cx="1137749" cy="503961"/>
          </a:xfrm>
          <a:prstGeom prst="rect">
            <a:avLst/>
          </a:prstGeom>
        </p:spPr>
      </p:pic>
      <p:pic>
        <p:nvPicPr>
          <p:cNvPr id="6" name="Picture 5" descr="A person holding a pile of papers&#10;&#10;Description automatically generated">
            <a:extLst>
              <a:ext uri="{FF2B5EF4-FFF2-40B4-BE49-F238E27FC236}">
                <a16:creationId xmlns:a16="http://schemas.microsoft.com/office/drawing/2014/main" id="{41ED16B1-FBF2-441F-A282-16F2497DD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92" y="376122"/>
            <a:ext cx="3293442" cy="4391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ctrTitle"/>
          </p:nvPr>
        </p:nvSpPr>
        <p:spPr>
          <a:xfrm>
            <a:off x="405989" y="810561"/>
            <a:ext cx="4566300" cy="4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CEF312CF-6470-00C0-1EDA-2B918AD12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497" y="1353744"/>
            <a:ext cx="4566300" cy="338446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>
                <a:solidFill>
                  <a:schemeClr val="tx1"/>
                </a:solidFill>
              </a:rPr>
              <a:t>El crack</a:t>
            </a:r>
            <a:endParaRPr lang="es-EC" sz="32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/>
                </a:solidFill>
              </a:rPr>
              <a:t>Los gastos</a:t>
            </a:r>
            <a:endParaRPr lang="es-EC" sz="3200" b="1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b="1" dirty="0" err="1">
                <a:solidFill>
                  <a:schemeClr val="tx1"/>
                </a:solidFill>
              </a:rPr>
              <a:t>ReceiptAnalyzer</a:t>
            </a:r>
            <a:endParaRPr lang="es-EC" sz="3200" b="1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 err="1">
                <a:solidFill>
                  <a:schemeClr val="tx1"/>
                </a:solidFill>
              </a:rPr>
              <a:t>Stack</a:t>
            </a:r>
            <a:endParaRPr lang="es-EC" sz="32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/>
                </a:solidFill>
              </a:rPr>
              <a:t>Qué mas?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4BD55-9730-E8DD-2095-69B42B3E4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BAF4D-4341-76A9-E6E6-35B5A8C9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71" y="845599"/>
            <a:ext cx="3477193" cy="3607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F228B-AA4D-3A71-D247-005B46B7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158" y="1407123"/>
            <a:ext cx="1670091" cy="669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DF85A6-1861-FD73-845D-DD5ADD56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827" y="2431376"/>
            <a:ext cx="1520755" cy="669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51D52D-FAAA-2738-EDA5-28F3A9254BA1}"/>
              </a:ext>
            </a:extLst>
          </p:cNvPr>
          <p:cNvSpPr txBox="1"/>
          <p:nvPr/>
        </p:nvSpPr>
        <p:spPr>
          <a:xfrm>
            <a:off x="5330306" y="3440860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@emimontesdeocaa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4905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4CFDD2E3-CB51-F8E7-D0FE-B9FBD866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>
            <a:extLst>
              <a:ext uri="{FF2B5EF4-FFF2-40B4-BE49-F238E27FC236}">
                <a16:creationId xmlns:a16="http://schemas.microsoft.com/office/drawing/2014/main" id="{2CA0DC31-7CC3-9A7B-7462-3DA1813693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" name="Google Shape;224;p22">
            <a:extLst>
              <a:ext uri="{FF2B5EF4-FFF2-40B4-BE49-F238E27FC236}">
                <a16:creationId xmlns:a16="http://schemas.microsoft.com/office/drawing/2014/main" id="{0AF05ED0-E419-E7FF-524E-91277CB0E8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51" y="565037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gastos </a:t>
            </a:r>
            <a:r>
              <a:rPr lang="en-GB" dirty="0"/>
              <a:t>🤑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2579-7BBB-AA67-313C-297EC8B2C62D}"/>
              </a:ext>
            </a:extLst>
          </p:cNvPr>
          <p:cNvSpPr txBox="1"/>
          <p:nvPr/>
        </p:nvSpPr>
        <p:spPr>
          <a:xfrm>
            <a:off x="388201" y="1831612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Navidad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646B3-176C-9DAA-A1E8-126C7EDDC101}"/>
              </a:ext>
            </a:extLst>
          </p:cNvPr>
          <p:cNvSpPr txBox="1"/>
          <p:nvPr/>
        </p:nvSpPr>
        <p:spPr>
          <a:xfrm>
            <a:off x="388201" y="264339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Reyes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E714F-6F54-B68E-75D7-50E5DFAD9A0C}"/>
              </a:ext>
            </a:extLst>
          </p:cNvPr>
          <p:cNvSpPr txBox="1"/>
          <p:nvPr/>
        </p:nvSpPr>
        <p:spPr>
          <a:xfrm>
            <a:off x="388201" y="3548456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Familia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46F261-4723-861A-FB3A-0EE714380181}"/>
              </a:ext>
            </a:extLst>
          </p:cNvPr>
          <p:cNvSpPr txBox="1"/>
          <p:nvPr/>
        </p:nvSpPr>
        <p:spPr>
          <a:xfrm>
            <a:off x="3483238" y="2616913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GASTOS 😈</a:t>
            </a:r>
            <a:endParaRPr lang="en-US" sz="2800" dirty="0"/>
          </a:p>
        </p:txBody>
      </p:sp>
      <p:pic>
        <p:nvPicPr>
          <p:cNvPr id="22" name="Picture 21" descr="A receipt with a barcode&#10;&#10;Description automatically generated">
            <a:extLst>
              <a:ext uri="{FF2B5EF4-FFF2-40B4-BE49-F238E27FC236}">
                <a16:creationId xmlns:a16="http://schemas.microsoft.com/office/drawing/2014/main" id="{9DC12104-B82B-09AD-A320-9F89B716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41" y="554169"/>
            <a:ext cx="3094115" cy="4125487"/>
          </a:xfrm>
          <a:prstGeom prst="rect">
            <a:avLst/>
          </a:prstGeom>
        </p:spPr>
      </p:pic>
      <p:pic>
        <p:nvPicPr>
          <p:cNvPr id="24" name="Picture 23" descr="A receipt of a receipt&#10;&#10;Description automatically generated">
            <a:extLst>
              <a:ext uri="{FF2B5EF4-FFF2-40B4-BE49-F238E27FC236}">
                <a16:creationId xmlns:a16="http://schemas.microsoft.com/office/drawing/2014/main" id="{36375E78-F9EB-A72F-2583-6206EE2A0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84" y="434665"/>
            <a:ext cx="3205627" cy="4274169"/>
          </a:xfrm>
          <a:prstGeom prst="rect">
            <a:avLst/>
          </a:prstGeom>
        </p:spPr>
      </p:pic>
      <p:pic>
        <p:nvPicPr>
          <p:cNvPr id="26" name="Picture 25" descr="A piece of paper with black text&#10;&#10;Description automatically generated">
            <a:extLst>
              <a:ext uri="{FF2B5EF4-FFF2-40B4-BE49-F238E27FC236}">
                <a16:creationId xmlns:a16="http://schemas.microsoft.com/office/drawing/2014/main" id="{43DBD4D8-89BA-71F4-3BC8-50144F137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095" y="565037"/>
            <a:ext cx="2954725" cy="3939633"/>
          </a:xfrm>
          <a:prstGeom prst="rect">
            <a:avLst/>
          </a:prstGeom>
        </p:spPr>
      </p:pic>
      <p:pic>
        <p:nvPicPr>
          <p:cNvPr id="28" name="Picture 27" descr="A receipt with a barcode&#10;&#10;Description automatically generated">
            <a:extLst>
              <a:ext uri="{FF2B5EF4-FFF2-40B4-BE49-F238E27FC236}">
                <a16:creationId xmlns:a16="http://schemas.microsoft.com/office/drawing/2014/main" id="{6DE100E1-5CE5-C36F-3747-C38C6407E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441" y="493730"/>
            <a:ext cx="3063550" cy="4084733"/>
          </a:xfrm>
          <a:prstGeom prst="rect">
            <a:avLst/>
          </a:prstGeom>
        </p:spPr>
      </p:pic>
      <p:pic>
        <p:nvPicPr>
          <p:cNvPr id="30" name="Picture 29" descr="A receipt of a grocery store&#10;&#10;Description automatically generated">
            <a:extLst>
              <a:ext uri="{FF2B5EF4-FFF2-40B4-BE49-F238E27FC236}">
                <a16:creationId xmlns:a16="http://schemas.microsoft.com/office/drawing/2014/main" id="{9F11016C-5296-508D-03C9-8E48C0DF5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506" y="615633"/>
            <a:ext cx="2954725" cy="3939633"/>
          </a:xfrm>
          <a:prstGeom prst="rect">
            <a:avLst/>
          </a:prstGeom>
        </p:spPr>
      </p:pic>
      <p:pic>
        <p:nvPicPr>
          <p:cNvPr id="32" name="Picture 31" descr="A receipt on a table&#10;&#10;Description automatically generated">
            <a:extLst>
              <a:ext uri="{FF2B5EF4-FFF2-40B4-BE49-F238E27FC236}">
                <a16:creationId xmlns:a16="http://schemas.microsoft.com/office/drawing/2014/main" id="{EF163E9F-0EBD-0AB6-D1B8-56274BDF0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238" y="638830"/>
            <a:ext cx="2764109" cy="3685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E1D21A-F271-C696-758B-03D811246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991" y="440005"/>
            <a:ext cx="3015011" cy="4020015"/>
          </a:xfrm>
          <a:prstGeom prst="rect">
            <a:avLst/>
          </a:prstGeom>
        </p:spPr>
      </p:pic>
      <p:pic>
        <p:nvPicPr>
          <p:cNvPr id="36" name="Picture 35" descr="A pair of receipt papers&#10;&#10;Description automatically generated">
            <a:extLst>
              <a:ext uri="{FF2B5EF4-FFF2-40B4-BE49-F238E27FC236}">
                <a16:creationId xmlns:a16="http://schemas.microsoft.com/office/drawing/2014/main" id="{73EB2AB9-4E76-C0BB-5CBE-40B5A90A6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9801" y="633278"/>
            <a:ext cx="3053757" cy="4071676"/>
          </a:xfrm>
          <a:prstGeom prst="rect">
            <a:avLst/>
          </a:prstGeom>
        </p:spPr>
      </p:pic>
      <p:pic>
        <p:nvPicPr>
          <p:cNvPr id="38" name="Picture 37" descr="A receipt on a white surface&#10;&#10;Description automatically generated">
            <a:extLst>
              <a:ext uri="{FF2B5EF4-FFF2-40B4-BE49-F238E27FC236}">
                <a16:creationId xmlns:a16="http://schemas.microsoft.com/office/drawing/2014/main" id="{3389B94B-AA8F-5114-63EF-367809DF89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5730" y="901934"/>
            <a:ext cx="2626112" cy="3501483"/>
          </a:xfrm>
          <a:prstGeom prst="rect">
            <a:avLst/>
          </a:prstGeom>
        </p:spPr>
      </p:pic>
      <p:pic>
        <p:nvPicPr>
          <p:cNvPr id="40" name="Picture 39" descr="A receipt with a barcode and numbers&#10;&#10;Description automatically generated">
            <a:extLst>
              <a:ext uri="{FF2B5EF4-FFF2-40B4-BE49-F238E27FC236}">
                <a16:creationId xmlns:a16="http://schemas.microsoft.com/office/drawing/2014/main" id="{BE2FB5D4-7B5B-18D8-E42B-8EB138151D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4997" y="699269"/>
            <a:ext cx="2954725" cy="39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03AE914F-1165-29C1-755B-D31ABD78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BB8292B1-D772-152E-6FF3-7499CC901A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24A9A-5F78-37FA-822A-5606D7DC8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2" y="130062"/>
            <a:ext cx="6046616" cy="2441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61897-B31C-2D9A-52FF-1568992F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371" y="2730908"/>
            <a:ext cx="5985048" cy="22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1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B95B5D9B-437A-B1F4-CA4D-869A24F81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DD91F9CE-6822-5253-E1BE-38FFC7C397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165A1-5484-43DC-70F6-7418FFDC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91" y="1437087"/>
            <a:ext cx="5993781" cy="3173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7EDC6-F33B-1B68-B5FD-5B4A97712DE1}"/>
              </a:ext>
            </a:extLst>
          </p:cNvPr>
          <p:cNvSpPr txBox="1"/>
          <p:nvPr/>
        </p:nvSpPr>
        <p:spPr>
          <a:xfrm>
            <a:off x="3164242" y="595037"/>
            <a:ext cx="3911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Kulim Park" panose="020B0604020202020204" charset="0"/>
              </a:rPr>
              <a:t>Y si lo hago un bot?</a:t>
            </a:r>
            <a:endParaRPr lang="en-US" sz="2800" dirty="0">
              <a:latin typeface="Kulim Park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B02225-9AC4-1B3B-19C8-F0440DC2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9" y="439245"/>
            <a:ext cx="1182639" cy="83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457200" y="405714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 – como esta montado?</a:t>
            </a:r>
            <a:endParaRPr dirty="0"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457200" y="1808951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.NET Aspire </a:t>
            </a:r>
            <a:r>
              <a:rPr lang="es-ES" dirty="0"/>
              <a:t>es un marco de desarrollo para construir aplicaciones nativas en la nube de manera eficiente y escalable en el ecosistema .NET.</a:t>
            </a:r>
            <a:endParaRPr lang="en-US" dirty="0"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2"/>
          </p:nvPr>
        </p:nvSpPr>
        <p:spPr>
          <a:xfrm>
            <a:off x="2417886" y="1805427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Blazor</a:t>
            </a:r>
            <a:r>
              <a:rPr lang="es-ES" dirty="0"/>
              <a:t> es un </a:t>
            </a:r>
            <a:r>
              <a:rPr lang="es-ES" dirty="0" err="1"/>
              <a:t>framework</a:t>
            </a:r>
            <a:r>
              <a:rPr lang="es-ES" dirty="0"/>
              <a:t> de .NET para construir aplicaciones web interactivas y dinámicas usando C# en lugar de JavaScript.</a:t>
            </a:r>
            <a:endParaRPr lang="en-US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3"/>
          </p:nvPr>
        </p:nvSpPr>
        <p:spPr>
          <a:xfrm>
            <a:off x="4486961" y="1835145"/>
            <a:ext cx="2449097" cy="24091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 err="1"/>
              <a:t>Semantic</a:t>
            </a:r>
            <a:r>
              <a:rPr lang="es-ES" dirty="0"/>
              <a:t> </a:t>
            </a:r>
            <a:r>
              <a:rPr lang="es-ES" dirty="0" err="1"/>
              <a:t>Kernel</a:t>
            </a:r>
            <a:r>
              <a:rPr lang="es-ES" dirty="0"/>
              <a:t> es un SDK de Microsoft que permite integrar inteligencia artificial (IA) y modelos de lenguaje, como GPT, en aplicaciones para crear experiencias más inteligentes y contextuales.</a:t>
            </a:r>
            <a:endParaRPr lang="en-US" dirty="0"/>
          </a:p>
        </p:txBody>
      </p: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16AEFA-A587-D0D3-07D7-5A9DB6FC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2" y="1303439"/>
            <a:ext cx="1544097" cy="338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DF34B-7C9E-D9BB-84B6-69454ADE6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21" y="1243990"/>
            <a:ext cx="1183369" cy="457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FC449-590F-1586-8B81-46C4985D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961" y="1285882"/>
            <a:ext cx="1971189" cy="3557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olumnia template">
  <a:themeElements>
    <a:clrScheme name="Intermedi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178</Words>
  <Application>Microsoft Office PowerPoint</Application>
  <PresentationFormat>On-screen Show (16:9)</PresentationFormat>
  <Paragraphs>46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Rounded MT Bold</vt:lpstr>
      <vt:lpstr>Tw Cen MT</vt:lpstr>
      <vt:lpstr>Kulim Park</vt:lpstr>
      <vt:lpstr>Calibri</vt:lpstr>
      <vt:lpstr>Arial</vt:lpstr>
      <vt:lpstr>Kulim Park Light</vt:lpstr>
      <vt:lpstr>Volumnia template</vt:lpstr>
      <vt:lpstr>TENERIFE WINTER SESSIONS  GuarandingaTECH TenerifeDEV</vt:lpstr>
      <vt:lpstr>NUESTROS PATROCINADORES</vt:lpstr>
      <vt:lpstr>Yo, mi bot, la IA y los gastos de Navidad</vt:lpstr>
      <vt:lpstr>Agenda</vt:lpstr>
      <vt:lpstr>PowerPoint Presentation</vt:lpstr>
      <vt:lpstr>Los gastos 🤑</vt:lpstr>
      <vt:lpstr>PowerPoint Presentation</vt:lpstr>
      <vt:lpstr>PowerPoint Presentation</vt:lpstr>
      <vt:lpstr>Stack – como esta montado?</vt:lpstr>
      <vt:lpstr>Demo time!</vt:lpstr>
      <vt:lpstr>Thanks!</vt:lpstr>
      <vt:lpstr>NUESTROS PATROCINADORES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Saturday Live  2021</dc:title>
  <cp:lastModifiedBy>Emiliano Montesdeoca del Puerto</cp:lastModifiedBy>
  <cp:revision>24</cp:revision>
  <dcterms:modified xsi:type="dcterms:W3CDTF">2025-02-04T14:20:42Z</dcterms:modified>
</cp:coreProperties>
</file>